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71" r:id="rId5"/>
    <p:sldId id="279" r:id="rId6"/>
    <p:sldId id="287" r:id="rId7"/>
    <p:sldId id="288" r:id="rId8"/>
    <p:sldId id="298" r:id="rId9"/>
    <p:sldId id="299" r:id="rId10"/>
    <p:sldId id="300" r:id="rId11"/>
    <p:sldId id="301" r:id="rId12"/>
    <p:sldId id="289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388" autoAdjust="0"/>
  </p:normalViewPr>
  <p:slideViewPr>
    <p:cSldViewPr snapToGrid="0">
      <p:cViewPr varScale="1">
        <p:scale>
          <a:sx n="102" d="100"/>
          <a:sy n="102" d="100"/>
        </p:scale>
        <p:origin x="96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9DE37-2591-3FBC-4415-0798EA9C95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9BB2-4044-DB46-8152-A53D1D6D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E036-44DE-4DB6-B39A-7EF029F6B033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84F4A-57D8-189B-8B9B-F927B9364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0EFF-2C0C-B88B-55E6-897E08026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9B27-5061-43AE-B89C-0F9BAB5CF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3C6C-DAFB-47FB-93A8-51530B0A0ED7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5A62F-2362-4553-A8D3-DDC42D2E5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3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1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DF9DD-436B-9524-C38E-31B529E8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2E528-C9D1-6031-2FA9-A74B59DE9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33A15-618C-AF3C-4997-BD6B0857E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C1B83-2C7A-5BA3-1B9D-EB59FA655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7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8BA98-7E54-6A82-4D07-8F6D7B924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EF4B3-944F-E28D-FBCC-A88DF1D40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AB257-0145-A32B-FB33-EC7767C62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B21C7-C11E-4ECA-AFD2-69B932C82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FCEB2-0A26-89F9-97A8-B40BA174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8013D-22B7-9F2B-77BC-352593430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C1CFB-D6BF-00B3-92D4-B644C1B2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2D05D-75BC-B10D-D4A5-CF0E8F9A3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7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BA9F-82AA-F633-CBBE-14A59E787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6074A8-D2A6-7B30-B4F0-CE29D95EA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76CC9-4EF2-7900-9A3F-9A93DF990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41E8D-3E21-BB88-9D84-A6990C799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24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9B3E4-1369-E868-193B-D53D6053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12B3B-5971-CB21-EEB5-8E2140EE2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5DF31-D806-59E1-26B7-9E5F7051F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C2CE8-7F29-A3E7-2540-BB0AAD3A7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6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0596-8E80-7B07-AD53-96F9EC53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BBB3B-A16E-5EF8-DA0A-081C6C09D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05123-851F-AFB8-F3FB-D21061D5D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93ECC-1124-5A62-5010-2390356ED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7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5A80-149C-DE75-0DBC-C04554AE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A3843-C0A1-D973-2F54-B00F66344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613CBF-049E-BDB8-6402-25AF9A1C0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8716-A9A9-4E2A-46B6-219108391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0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0529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18870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44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98770-5483-773B-4916-4A4C078251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152046 w 12188938"/>
              <a:gd name="connsiteY21" fmla="*/ 3893917 h 6857992"/>
              <a:gd name="connsiteX22" fmla="*/ 124874 w 12188938"/>
              <a:gd name="connsiteY22" fmla="*/ 3973187 h 6857992"/>
              <a:gd name="connsiteX23" fmla="*/ 152046 w 12188938"/>
              <a:gd name="connsiteY23" fmla="*/ 3893917 h 6857992"/>
              <a:gd name="connsiteX24" fmla="*/ 638431 w 12188938"/>
              <a:gd name="connsiteY24" fmla="*/ 3886118 h 6857992"/>
              <a:gd name="connsiteX25" fmla="*/ 591851 w 12188938"/>
              <a:gd name="connsiteY25" fmla="*/ 3954475 h 6857992"/>
              <a:gd name="connsiteX26" fmla="*/ 638431 w 12188938"/>
              <a:gd name="connsiteY26" fmla="*/ 3886118 h 6857992"/>
              <a:gd name="connsiteX27" fmla="*/ 2020621 w 12188938"/>
              <a:gd name="connsiteY27" fmla="*/ 3879602 h 6857992"/>
              <a:gd name="connsiteX28" fmla="*/ 1970159 w 12188938"/>
              <a:gd name="connsiteY28" fmla="*/ 3940557 h 6857992"/>
              <a:gd name="connsiteX29" fmla="*/ 2020621 w 12188938"/>
              <a:gd name="connsiteY29" fmla="*/ 3879602 h 6857992"/>
              <a:gd name="connsiteX30" fmla="*/ 1438182 w 12188938"/>
              <a:gd name="connsiteY30" fmla="*/ 3868995 h 6857992"/>
              <a:gd name="connsiteX31" fmla="*/ 1438182 w 12188938"/>
              <a:gd name="connsiteY31" fmla="*/ 3947246 h 6857992"/>
              <a:gd name="connsiteX32" fmla="*/ 1438182 w 12188938"/>
              <a:gd name="connsiteY32" fmla="*/ 3868995 h 6857992"/>
              <a:gd name="connsiteX33" fmla="*/ 1765862 w 12188938"/>
              <a:gd name="connsiteY33" fmla="*/ 3862391 h 6857992"/>
              <a:gd name="connsiteX34" fmla="*/ 1738637 w 12188938"/>
              <a:gd name="connsiteY34" fmla="*/ 3951206 h 6857992"/>
              <a:gd name="connsiteX35" fmla="*/ 1765862 w 12188938"/>
              <a:gd name="connsiteY35" fmla="*/ 3862391 h 6857992"/>
              <a:gd name="connsiteX36" fmla="*/ 1154678 w 12188938"/>
              <a:gd name="connsiteY36" fmla="*/ 3861266 h 6857992"/>
              <a:gd name="connsiteX37" fmla="*/ 1154678 w 12188938"/>
              <a:gd name="connsiteY37" fmla="*/ 3939811 h 6857992"/>
              <a:gd name="connsiteX38" fmla="*/ 1154678 w 12188938"/>
              <a:gd name="connsiteY38" fmla="*/ 3861266 h 6857992"/>
              <a:gd name="connsiteX39" fmla="*/ 878722 w 12188938"/>
              <a:gd name="connsiteY39" fmla="*/ 3858367 h 6857992"/>
              <a:gd name="connsiteX40" fmla="*/ 902082 w 12188938"/>
              <a:gd name="connsiteY40" fmla="*/ 3947246 h 6857992"/>
              <a:gd name="connsiteX41" fmla="*/ 878722 w 12188938"/>
              <a:gd name="connsiteY41" fmla="*/ 3858367 h 6857992"/>
              <a:gd name="connsiteX42" fmla="*/ 449757 w 12188938"/>
              <a:gd name="connsiteY42" fmla="*/ 3849853 h 6857992"/>
              <a:gd name="connsiteX43" fmla="*/ 368452 w 12188938"/>
              <a:gd name="connsiteY43" fmla="*/ 3914667 h 6857992"/>
              <a:gd name="connsiteX44" fmla="*/ 449757 w 12188938"/>
              <a:gd name="connsiteY44" fmla="*/ 3849853 h 6857992"/>
              <a:gd name="connsiteX45" fmla="*/ 11651208 w 12188938"/>
              <a:gd name="connsiteY45" fmla="*/ 3796213 h 6857992"/>
              <a:gd name="connsiteX46" fmla="*/ 11600851 w 12188938"/>
              <a:gd name="connsiteY46" fmla="*/ 3856978 h 6857992"/>
              <a:gd name="connsiteX47" fmla="*/ 11651208 w 12188938"/>
              <a:gd name="connsiteY47" fmla="*/ 3796213 h 6857992"/>
              <a:gd name="connsiteX48" fmla="*/ 11969505 w 12188938"/>
              <a:gd name="connsiteY48" fmla="*/ 3789255 h 6857992"/>
              <a:gd name="connsiteX49" fmla="*/ 11946215 w 12188938"/>
              <a:gd name="connsiteY49" fmla="*/ 3878313 h 6857992"/>
              <a:gd name="connsiteX50" fmla="*/ 11969505 w 12188938"/>
              <a:gd name="connsiteY50" fmla="*/ 3789255 h 6857992"/>
              <a:gd name="connsiteX51" fmla="*/ 11015833 w 12188938"/>
              <a:gd name="connsiteY51" fmla="*/ 3747231 h 6857992"/>
              <a:gd name="connsiteX52" fmla="*/ 11008064 w 12188938"/>
              <a:gd name="connsiteY52" fmla="*/ 3829375 h 6857992"/>
              <a:gd name="connsiteX53" fmla="*/ 11015833 w 12188938"/>
              <a:gd name="connsiteY53" fmla="*/ 3747231 h 6857992"/>
              <a:gd name="connsiteX54" fmla="*/ 10638051 w 12188938"/>
              <a:gd name="connsiteY54" fmla="*/ 3736359 h 6857992"/>
              <a:gd name="connsiteX55" fmla="*/ 10680915 w 12188938"/>
              <a:gd name="connsiteY55" fmla="*/ 3804381 h 6857992"/>
              <a:gd name="connsiteX56" fmla="*/ 10638051 w 12188938"/>
              <a:gd name="connsiteY56" fmla="*/ 3736359 h 6857992"/>
              <a:gd name="connsiteX57" fmla="*/ 10264977 w 12188938"/>
              <a:gd name="connsiteY57" fmla="*/ 3722113 h 6857992"/>
              <a:gd name="connsiteX58" fmla="*/ 10233803 w 12188938"/>
              <a:gd name="connsiteY58" fmla="*/ 3811564 h 6857992"/>
              <a:gd name="connsiteX59" fmla="*/ 10264977 w 12188938"/>
              <a:gd name="connsiteY59" fmla="*/ 3722113 h 6857992"/>
              <a:gd name="connsiteX60" fmla="*/ 11255210 w 12188938"/>
              <a:gd name="connsiteY60" fmla="*/ 3710038 h 6857992"/>
              <a:gd name="connsiteX61" fmla="*/ 11305640 w 12188938"/>
              <a:gd name="connsiteY61" fmla="*/ 3785221 h 6857992"/>
              <a:gd name="connsiteX62" fmla="*/ 11255210 w 12188938"/>
              <a:gd name="connsiteY62" fmla="*/ 3710038 h 6857992"/>
              <a:gd name="connsiteX63" fmla="*/ 343061 w 12188938"/>
              <a:gd name="connsiteY63" fmla="*/ 3611056 h 6857992"/>
              <a:gd name="connsiteX64" fmla="*/ 327601 w 12188938"/>
              <a:gd name="connsiteY64" fmla="*/ 3703799 h 6857992"/>
              <a:gd name="connsiteX65" fmla="*/ 343061 w 12188938"/>
              <a:gd name="connsiteY65" fmla="*/ 3611056 h 6857992"/>
              <a:gd name="connsiteX66" fmla="*/ 2040279 w 12188938"/>
              <a:gd name="connsiteY66" fmla="*/ 3578335 h 6857992"/>
              <a:gd name="connsiteX67" fmla="*/ 2090709 w 12188938"/>
              <a:gd name="connsiteY67" fmla="*/ 3650011 h 6857992"/>
              <a:gd name="connsiteX68" fmla="*/ 2040279 w 12188938"/>
              <a:gd name="connsiteY68" fmla="*/ 3578335 h 6857992"/>
              <a:gd name="connsiteX69" fmla="*/ 99393 w 12188938"/>
              <a:gd name="connsiteY69" fmla="*/ 3575932 h 6857992"/>
              <a:gd name="connsiteX70" fmla="*/ 149855 w 12188938"/>
              <a:gd name="connsiteY70" fmla="*/ 3647887 h 6857992"/>
              <a:gd name="connsiteX71" fmla="*/ 99393 w 12188938"/>
              <a:gd name="connsiteY71" fmla="*/ 3575932 h 6857992"/>
              <a:gd name="connsiteX72" fmla="*/ 801257 w 12188938"/>
              <a:gd name="connsiteY72" fmla="*/ 3571806 h 6857992"/>
              <a:gd name="connsiteX73" fmla="*/ 847929 w 12188938"/>
              <a:gd name="connsiteY73" fmla="*/ 3639458 h 6857992"/>
              <a:gd name="connsiteX74" fmla="*/ 801257 w 12188938"/>
              <a:gd name="connsiteY74" fmla="*/ 3571806 h 6857992"/>
              <a:gd name="connsiteX75" fmla="*/ 1771669 w 12188938"/>
              <a:gd name="connsiteY75" fmla="*/ 3571447 h 6857992"/>
              <a:gd name="connsiteX76" fmla="*/ 1775551 w 12188938"/>
              <a:gd name="connsiteY76" fmla="*/ 3653562 h 6857992"/>
              <a:gd name="connsiteX77" fmla="*/ 1771669 w 12188938"/>
              <a:gd name="connsiteY77" fmla="*/ 3571447 h 6857992"/>
              <a:gd name="connsiteX78" fmla="*/ 1531232 w 12188938"/>
              <a:gd name="connsiteY78" fmla="*/ 3567584 h 6857992"/>
              <a:gd name="connsiteX79" fmla="*/ 1515737 w 12188938"/>
              <a:gd name="connsiteY79" fmla="*/ 3661291 h 6857992"/>
              <a:gd name="connsiteX80" fmla="*/ 1531232 w 12188938"/>
              <a:gd name="connsiteY80" fmla="*/ 3567584 h 6857992"/>
              <a:gd name="connsiteX81" fmla="*/ 576083 w 12188938"/>
              <a:gd name="connsiteY81" fmla="*/ 3560820 h 6857992"/>
              <a:gd name="connsiteX82" fmla="*/ 579988 w 12188938"/>
              <a:gd name="connsiteY82" fmla="*/ 3657427 h 6857992"/>
              <a:gd name="connsiteX83" fmla="*/ 576083 w 12188938"/>
              <a:gd name="connsiteY83" fmla="*/ 3560820 h 6857992"/>
              <a:gd name="connsiteX84" fmla="*/ 1243735 w 12188938"/>
              <a:gd name="connsiteY84" fmla="*/ 3554060 h 6857992"/>
              <a:gd name="connsiteX85" fmla="*/ 1267115 w 12188938"/>
              <a:gd name="connsiteY85" fmla="*/ 3621974 h 6857992"/>
              <a:gd name="connsiteX86" fmla="*/ 1298288 w 12188938"/>
              <a:gd name="connsiteY86" fmla="*/ 3607677 h 6857992"/>
              <a:gd name="connsiteX87" fmla="*/ 1243735 w 12188938"/>
              <a:gd name="connsiteY87" fmla="*/ 3554060 h 6857992"/>
              <a:gd name="connsiteX88" fmla="*/ 1069080 w 12188938"/>
              <a:gd name="connsiteY88" fmla="*/ 3514450 h 6857992"/>
              <a:gd name="connsiteX89" fmla="*/ 1057493 w 12188938"/>
              <a:gd name="connsiteY89" fmla="*/ 3603329 h 6857992"/>
              <a:gd name="connsiteX90" fmla="*/ 1069080 w 12188938"/>
              <a:gd name="connsiteY90" fmla="*/ 3514450 h 6857992"/>
              <a:gd name="connsiteX91" fmla="*/ 11577350 w 12188938"/>
              <a:gd name="connsiteY91" fmla="*/ 3430849 h 6857992"/>
              <a:gd name="connsiteX92" fmla="*/ 11534652 w 12188938"/>
              <a:gd name="connsiteY92" fmla="*/ 3506317 h 6857992"/>
              <a:gd name="connsiteX93" fmla="*/ 11577350 w 12188938"/>
              <a:gd name="connsiteY93" fmla="*/ 3430849 h 6857992"/>
              <a:gd name="connsiteX94" fmla="*/ 12105571 w 12188938"/>
              <a:gd name="connsiteY94" fmla="*/ 3430847 h 6857992"/>
              <a:gd name="connsiteX95" fmla="*/ 12160022 w 12188938"/>
              <a:gd name="connsiteY95" fmla="*/ 3498761 h 6857992"/>
              <a:gd name="connsiteX96" fmla="*/ 12105571 w 12188938"/>
              <a:gd name="connsiteY96" fmla="*/ 3430847 h 6857992"/>
              <a:gd name="connsiteX97" fmla="*/ 11825923 w 12188938"/>
              <a:gd name="connsiteY97" fmla="*/ 3416356 h 6857992"/>
              <a:gd name="connsiteX98" fmla="*/ 11794935 w 12188938"/>
              <a:gd name="connsiteY98" fmla="*/ 3488207 h 6857992"/>
              <a:gd name="connsiteX99" fmla="*/ 11825923 w 12188938"/>
              <a:gd name="connsiteY99" fmla="*/ 3416356 h 6857992"/>
              <a:gd name="connsiteX100" fmla="*/ 11297784 w 12188938"/>
              <a:gd name="connsiteY100" fmla="*/ 3380614 h 6857992"/>
              <a:gd name="connsiteX101" fmla="*/ 11239709 w 12188938"/>
              <a:gd name="connsiteY101" fmla="*/ 3448527 h 6857992"/>
              <a:gd name="connsiteX102" fmla="*/ 11297784 w 12188938"/>
              <a:gd name="connsiteY102" fmla="*/ 3380614 h 6857992"/>
              <a:gd name="connsiteX103" fmla="*/ 10284650 w 12188938"/>
              <a:gd name="connsiteY103" fmla="*/ 3366124 h 6857992"/>
              <a:gd name="connsiteX104" fmla="*/ 10261360 w 12188938"/>
              <a:gd name="connsiteY104" fmla="*/ 3459057 h 6857992"/>
              <a:gd name="connsiteX105" fmla="*/ 10284650 w 12188938"/>
              <a:gd name="connsiteY105" fmla="*/ 3366124 h 6857992"/>
              <a:gd name="connsiteX106" fmla="*/ 10933029 w 12188938"/>
              <a:gd name="connsiteY106" fmla="*/ 3359362 h 6857992"/>
              <a:gd name="connsiteX107" fmla="*/ 10983552 w 12188938"/>
              <a:gd name="connsiteY107" fmla="*/ 3434478 h 6857992"/>
              <a:gd name="connsiteX108" fmla="*/ 10933029 w 12188938"/>
              <a:gd name="connsiteY108" fmla="*/ 3359362 h 6857992"/>
              <a:gd name="connsiteX109" fmla="*/ 10579447 w 12188938"/>
              <a:gd name="connsiteY109" fmla="*/ 3355210 h 6857992"/>
              <a:gd name="connsiteX110" fmla="*/ 10649317 w 12188938"/>
              <a:gd name="connsiteY110" fmla="*/ 3416018 h 6857992"/>
              <a:gd name="connsiteX111" fmla="*/ 10579447 w 12188938"/>
              <a:gd name="connsiteY111" fmla="*/ 3355210 h 6857992"/>
              <a:gd name="connsiteX112" fmla="*/ 1915689 w 12188938"/>
              <a:gd name="connsiteY112" fmla="*/ 3277771 h 6857992"/>
              <a:gd name="connsiteX113" fmla="*/ 1896321 w 12188938"/>
              <a:gd name="connsiteY113" fmla="*/ 3359884 h 6857992"/>
              <a:gd name="connsiteX114" fmla="*/ 1915689 w 12188938"/>
              <a:gd name="connsiteY114" fmla="*/ 3277771 h 6857992"/>
              <a:gd name="connsiteX115" fmla="*/ 1698041 w 12188938"/>
              <a:gd name="connsiteY115" fmla="*/ 3245892 h 6857992"/>
              <a:gd name="connsiteX116" fmla="*/ 1682547 w 12188938"/>
              <a:gd name="connsiteY116" fmla="*/ 3335065 h 6857992"/>
              <a:gd name="connsiteX117" fmla="*/ 1698041 w 12188938"/>
              <a:gd name="connsiteY117" fmla="*/ 3245892 h 6857992"/>
              <a:gd name="connsiteX118" fmla="*/ 1104067 w 12188938"/>
              <a:gd name="connsiteY118" fmla="*/ 3224638 h 6857992"/>
              <a:gd name="connsiteX119" fmla="*/ 1061284 w 12188938"/>
              <a:gd name="connsiteY119" fmla="*/ 3296199 h 6857992"/>
              <a:gd name="connsiteX120" fmla="*/ 1104067 w 12188938"/>
              <a:gd name="connsiteY120" fmla="*/ 3224638 h 6857992"/>
              <a:gd name="connsiteX121" fmla="*/ 1383806 w 12188938"/>
              <a:gd name="connsiteY121" fmla="*/ 3220776 h 6857992"/>
              <a:gd name="connsiteX122" fmla="*/ 1430332 w 12188938"/>
              <a:gd name="connsiteY122" fmla="*/ 3299346 h 6857992"/>
              <a:gd name="connsiteX123" fmla="*/ 1383806 w 12188938"/>
              <a:gd name="connsiteY123" fmla="*/ 3220776 h 6857992"/>
              <a:gd name="connsiteX124" fmla="*/ 804868 w 12188938"/>
              <a:gd name="connsiteY124" fmla="*/ 3191793 h 6857992"/>
              <a:gd name="connsiteX125" fmla="*/ 785446 w 12188938"/>
              <a:gd name="connsiteY125" fmla="*/ 3277771 h 6857992"/>
              <a:gd name="connsiteX126" fmla="*/ 804868 w 12188938"/>
              <a:gd name="connsiteY126" fmla="*/ 3191793 h 6857992"/>
              <a:gd name="connsiteX127" fmla="*/ 482687 w 12188938"/>
              <a:gd name="connsiteY127" fmla="*/ 3191410 h 6857992"/>
              <a:gd name="connsiteX128" fmla="*/ 455563 w 12188938"/>
              <a:gd name="connsiteY128" fmla="*/ 3195805 h 6857992"/>
              <a:gd name="connsiteX129" fmla="*/ 514013 w 12188938"/>
              <a:gd name="connsiteY129" fmla="*/ 3267146 h 6857992"/>
              <a:gd name="connsiteX130" fmla="*/ 482687 w 12188938"/>
              <a:gd name="connsiteY130" fmla="*/ 3191410 h 6857992"/>
              <a:gd name="connsiteX131" fmla="*/ 218915 w 12188938"/>
              <a:gd name="connsiteY131" fmla="*/ 3177302 h 6857992"/>
              <a:gd name="connsiteX132" fmla="*/ 187741 w 12188938"/>
              <a:gd name="connsiteY132" fmla="*/ 3267244 h 6857992"/>
              <a:gd name="connsiteX133" fmla="*/ 218915 w 12188938"/>
              <a:gd name="connsiteY133" fmla="*/ 3177302 h 6857992"/>
              <a:gd name="connsiteX134" fmla="*/ 2152903 w 12188938"/>
              <a:gd name="connsiteY134" fmla="*/ 1624906 h 6857992"/>
              <a:gd name="connsiteX135" fmla="*/ 2152903 w 12188938"/>
              <a:gd name="connsiteY135" fmla="*/ 5233079 h 6857992"/>
              <a:gd name="connsiteX136" fmla="*/ 10036020 w 12188938"/>
              <a:gd name="connsiteY136" fmla="*/ 5233079 h 6857992"/>
              <a:gd name="connsiteX137" fmla="*/ 10036020 w 12188938"/>
              <a:gd name="connsiteY137" fmla="*/ 3459281 h 6857992"/>
              <a:gd name="connsiteX138" fmla="*/ 10047194 w 12188938"/>
              <a:gd name="connsiteY138" fmla="*/ 3454934 h 6857992"/>
              <a:gd name="connsiteX139" fmla="*/ 10038968 w 12188938"/>
              <a:gd name="connsiteY139" fmla="*/ 3375592 h 6857992"/>
              <a:gd name="connsiteX140" fmla="*/ 10036020 w 12188938"/>
              <a:gd name="connsiteY140" fmla="*/ 3374870 h 6857992"/>
              <a:gd name="connsiteX141" fmla="*/ 10036020 w 12188938"/>
              <a:gd name="connsiteY141" fmla="*/ 1624906 h 6857992"/>
              <a:gd name="connsiteX142" fmla="*/ 0 w 12188938"/>
              <a:gd name="connsiteY142" fmla="*/ 0 h 6857992"/>
              <a:gd name="connsiteX143" fmla="*/ 12188938 w 12188938"/>
              <a:gd name="connsiteY143" fmla="*/ 0 h 6857992"/>
              <a:gd name="connsiteX144" fmla="*/ 12188938 w 12188938"/>
              <a:gd name="connsiteY144" fmla="*/ 6857992 h 6857992"/>
              <a:gd name="connsiteX145" fmla="*/ 0 w 12188938"/>
              <a:gd name="connsiteY145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2152903" y="1624906"/>
                </a:moveTo>
                <a:lnTo>
                  <a:pt x="2152903" y="5233079"/>
                </a:lnTo>
                <a:lnTo>
                  <a:pt x="10036020" y="5233079"/>
                </a:lnTo>
                <a:lnTo>
                  <a:pt x="10036020" y="3459281"/>
                </a:lnTo>
                <a:lnTo>
                  <a:pt x="10047194" y="3454934"/>
                </a:lnTo>
                <a:cubicBezTo>
                  <a:pt x="10075852" y="3435526"/>
                  <a:pt x="10071530" y="3391335"/>
                  <a:pt x="10038968" y="3375592"/>
                </a:cubicBezTo>
                <a:lnTo>
                  <a:pt x="10036020" y="3374870"/>
                </a:lnTo>
                <a:lnTo>
                  <a:pt x="10036020" y="1624906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2217" y="3001754"/>
            <a:ext cx="7883117" cy="85449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526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453497"/>
            <a:ext cx="7323472" cy="14473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9847" y="1970360"/>
            <a:ext cx="7323473" cy="3936663"/>
          </a:xfrm>
        </p:spPr>
        <p:txBody>
          <a:bodyPr anchor="t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/>
            </a:lvl1pPr>
            <a:lvl2pPr marL="51435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82296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09728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4pPr>
            <a:lvl5pPr marL="137160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5E76BAB-D3E2-7A86-4382-6897A8F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C76E7-AB26-88E2-D65E-2E3C77D66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F12763-35ED-ABA1-B1B9-ECA0300EC7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28C6819-E6F6-EC0A-3915-2210ED5FD5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D35D55BE-4E02-8709-08CD-DCDF028896A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B00E110-F53B-CB17-400D-884883FAD2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FD5A261-446E-BFC4-FC12-80FDF4169D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B6FED30E-9001-44A0-E5C7-E032D0F3DC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FDAFD-9C45-1171-4C16-15BF244630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E69A4E5-9E23-CC9D-7DFE-C1AF1DE799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43086FAB-AC19-CDF5-6420-B753EA91CC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1CE06729-10BE-4FF7-7378-D0839A5B290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C0E85AE-019E-239F-3641-132EE08697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7436FA2-8F0F-0124-E6EA-C19287C4F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57506A8-2AF8-FD30-07C5-A8B673B4FB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C15BD99-2D70-3136-347B-31CD7D03DC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B67F2992-4C5D-965F-7EA2-7A62C5AB60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68E6C9D5-7A68-0715-7E5B-B00F232220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A5762283-7319-03B2-6625-12FB72339F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71B8ED3D-B51C-BE7D-804A-BEA721B80F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900799BD-6359-DC82-2EE9-5C17C30156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1C980C29-373A-1E8A-06EA-4EC3DEB1CE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7551F4D8-61F0-8E45-0F0A-5353AD199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95280895-3875-4458-0CFD-6E7F91E4B1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C447D48F-E082-2C64-AACC-5F1576670B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5386F34-1F3F-7822-9E58-F69B57DAD5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714F5E2C-ADCA-B188-9558-A8C41DACCA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904DF4A-7F05-9B74-762F-750A11C260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2FA525D-7C59-B943-0521-9341A78CD4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D48A9A0-6DB2-78B2-B64A-ACF109E50C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41CCA94-4C69-C42C-63CF-26A8A45BE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C65A2DC-4AC0-1BAA-B531-78961040F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6F81422-C9FD-27B8-4FD6-B1F44C74BE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6BD26277-6152-C324-088E-7147EFBC3C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4133AE4-D5B2-6E80-0D7F-5E4A58260B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119C911C-0392-118F-BC19-A1D54BDD35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3C640776-EA30-99EB-34B0-58B773C472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B4FF007-C784-E1F8-AB7E-408FB7A394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2B235A3-3685-6CD1-96A0-C8512B09C6A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4119689-F1DD-1031-494F-BCD12EBFB62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DC996F45-62C2-BF42-C97C-66EDDDE35A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101F6153-4534-B78A-D1DF-449F4099EC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4F228F9-4FB8-EB4C-943C-EF2F72FD8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7709A6A7-E82C-3874-6F67-4271840CC8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9F404EE-0BE6-27BC-AF9D-66B038678D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FC6D8B1A-C7A0-8524-DBD7-1E660072B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BEBEA83-1067-1C49-2A3B-E81B2F0C01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9397A70A-C9D2-C401-46FC-9BA1C496F3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F8CC25E1-6B15-151C-DDD2-8BD3BB16FD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5B94F62-E440-38E1-2CEB-8A1FD1E7D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A9D624A1-73EF-8770-3F92-424BA9102B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55546E28-143B-34C1-D433-58DCFC45F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934F6794-119F-9752-BB33-B4F1A8E8C8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B857804-1586-3CCB-DAF2-3D8D354DFF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9BD61CB3-B187-0EC3-F40B-8AB7EAA944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FD9AB2F0-7CDD-02F1-691B-A543428F71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DA7792B-F38C-0154-799B-77FA3D92A3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5DA82296-4D29-F99E-333B-17CEEFB8D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55822684-7F5E-BD3C-0320-626C1FBC82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6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5BFB4DC-9436-41B5-985C-4FD2B3C8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2097741"/>
            <a:ext cx="12175432" cy="3891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571" y="110363"/>
            <a:ext cx="9827589" cy="1731935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3497" y="2218158"/>
            <a:ext cx="5313294" cy="3659681"/>
          </a:xfr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228600" indent="0">
              <a:buFont typeface="Arial" panose="020B0604020202020204" pitchFamily="34" charset="0"/>
              <a:buNone/>
              <a:defRPr sz="1600" b="0"/>
            </a:lvl2pPr>
            <a:lvl3pPr marL="320040" indent="0">
              <a:buNone/>
              <a:defRPr sz="1400" b="0"/>
            </a:lvl3pPr>
            <a:lvl4pPr marL="411480" indent="0">
              <a:buFont typeface="Arial" panose="020B0604020202020204" pitchFamily="34" charset="0"/>
              <a:buNone/>
              <a:defRPr sz="1200" b="0"/>
            </a:lvl4pPr>
            <a:lvl5pPr marL="502920" indent="0">
              <a:buNone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24D174D5-B023-EB99-E21B-7FA9DAEF3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363" y="2097088"/>
            <a:ext cx="5608637" cy="3892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91D8018E-34BF-1295-2ACF-0C4D08DF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9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619225-574D-B275-93E3-69EB72E09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F82B6A-E111-4B34-A381-71AEBC37E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D750F89-AB09-7CC8-398A-7C5CDFCF8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52FED4C-0B03-6CAD-B3F7-E1836F9666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AB6AA70-C152-FAB0-7206-2FC3E1360A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E87073F-3BBB-04CB-9605-90CA8D4AB8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13187B80-D659-8461-CFD3-E08608002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05FA98FC-9F36-B2B9-402B-4F3ED1DF93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1F11D677-6EFB-7B48-8329-4B3AC7F5F6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B146F80B-24CF-20A0-C9AC-95220BDEE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BBF16392-7480-37E0-BAE2-C45DDA2B91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4242D354-0BA0-DF0E-FAC0-7AF40C92A7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1FFC17D-02B4-2998-A7AC-B45317C4BF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56A609F3-3D03-E76A-06C3-A139937C6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52C218ED-0C62-5CD5-2ED7-48B99A2D6FC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DE089F3A-55C4-F965-810A-73011FD324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E298A4E5-198B-49FD-0D4D-AFB7048E77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87D2433E-0FBC-2DBB-472F-2295341135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CEB4F944-25CF-2C67-5BDB-3E2187DEB6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EAE9DC3F-F7A9-C4B6-6EA2-FE1C411246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688CAC8-1ABE-DE2F-1983-0EEC84CC26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0F02308F-B5BB-BB57-4CD6-459FA204C0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55A07BA7-32C9-98F2-423F-27726A4037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F930AE1B-9901-E7DF-5D8B-FC2B921C75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7ABBC0-CF43-39F7-8C25-87734EA0DA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6BCA5E1-7756-D13F-8646-51BEAD1F34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BC204F9-47A7-2963-47ED-982A084B26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A168D96-E948-CABF-903B-E1F47241FE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D30FBFFA-0EBF-6036-7363-AC0B205EBF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5194D32-4021-F879-572D-24FF8E8ABA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36A83BE-05C4-506B-2ABD-7C7361EAE8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A584FE0E-3875-4EF9-73EB-2C0802243A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2F4224C-32DB-04FC-618C-26789D0B97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F30FA418-ABB2-2D07-1CBA-C18B78B7E9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1FAA570-8026-100F-D0CA-F427E0C63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D887AE64-23FB-5974-5A14-D574E1C96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B6F3980-8F45-EB27-9D1E-2B08865E9D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BFE95380-F304-45BA-2DE6-52BF960CD3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02333B8-9354-B534-C71B-1CDE834B4F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638646FC-DE16-E1B1-54B1-954C8504ED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687AFBB-F511-77AC-8688-C6DC628BF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ABB6AEE-6786-3DF6-DA75-8B0E8E180A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10D21E0-497F-4CA2-E187-F8AA942CB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3C32190-395D-6325-5E60-279D2B993D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17794D65-809A-3EE4-40D5-C30F54AD0D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8A4C8E5-B310-BFA5-AF1A-1E93660702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8E47FAC-8638-644F-4AA4-14BAA7F2F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B34A044D-71DC-C161-E992-85977AE4E6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BC4C683-AF23-D091-3339-E5E80EAFCC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177346D2-7A10-B152-430F-7692A7EDB4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7D426D56-D233-DC06-76C7-883977A79A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CE8D845B-5256-5130-9EDF-0FCEB18037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2AFAD39-3440-2281-B74A-0B6FE479DA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256F438-9F44-9A3E-91BF-BF1B66B8A0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B26F1AC1-E657-D21D-FDB9-9CB0956102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DAE37514-0515-B1EA-3F9B-44A2FBF4C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4D67B33E-CA8A-C3B1-2141-4C85E0CD1E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97069B2B-9716-03B6-AF81-8EE4BCB6E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57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6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2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98679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0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390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35039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8" r:id="rId13"/>
    <p:sldLayoutId id="2147483696" r:id="rId14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EC0D392E-82AA-A0FB-17D0-03C09761D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224AF3-8A06-5D1E-F762-4E225CD6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Part 3: Part 3: System Integration and Cloud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0489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34EF6-D872-E0E7-4833-963CEF35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6D540-DAC3-0951-4621-D0FEFDB3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5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3F28DA5-AE37-D1F6-2C81-C2C18006A0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E74A6-77B3-06D3-96C9-6A78FA03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E7BA-BD5F-0FCE-3ED4-C069C769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Register AWS S3 and choose Free Tier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7F826-4F2C-52A1-9751-3302B5B7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DFCC2-E8A0-7430-AB2A-F00DE824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1900877"/>
            <a:ext cx="7424057" cy="40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910E-D195-F69A-EBE6-1AEB2588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A614-628D-CF0F-0D57-DE21BE86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Consume Kafka topic from Confluent CLI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7CD04-A4D4-B735-C46B-5A0FA0B9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18817-C823-DB2F-4E39-8FA2B933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900877"/>
            <a:ext cx="8017326" cy="44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9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80AD-683B-3A5B-9DC1-147EC0789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43B-C7C3-181F-53DB-073C3413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Install Dependency Kafka Python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$ pip install </a:t>
            </a:r>
            <a:r>
              <a:rPr lang="en-US" dirty="0" err="1">
                <a:latin typeface="+mn-lt"/>
              </a:rPr>
              <a:t>kafka</a:t>
            </a:r>
            <a:r>
              <a:rPr lang="en-US" dirty="0">
                <a:latin typeface="+mn-lt"/>
              </a:rPr>
              <a:t>-python-ng and boto3 for (</a:t>
            </a:r>
            <a:r>
              <a:rPr lang="en-US" dirty="0" err="1">
                <a:latin typeface="+mn-lt"/>
              </a:rPr>
              <a:t>aws</a:t>
            </a:r>
            <a:r>
              <a:rPr lang="en-US" dirty="0">
                <a:latin typeface="+mn-lt"/>
              </a:rPr>
              <a:t> s3)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BD3B-CB40-FAFC-485C-8A296E54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A9767E-1289-F9BC-3579-F21B04DC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158874"/>
            <a:ext cx="9211503" cy="14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4CF1B-5DC6-F3E3-B997-3A3EE6AA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0DB-2B5A-C178-B8E3-ADBBD7E8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85396"/>
            <a:ext cx="7323472" cy="14473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Create Script to send </a:t>
            </a:r>
            <a:r>
              <a:rPr lang="en-US" dirty="0" err="1">
                <a:latin typeface="+mn-lt"/>
              </a:rPr>
              <a:t>kafka</a:t>
            </a:r>
            <a:r>
              <a:rPr lang="en-US" dirty="0">
                <a:latin typeface="+mn-lt"/>
              </a:rPr>
              <a:t>, change AWS S3 Config and Kafka Rest based on your own configuration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5201-949D-2722-D836-623A597C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9D146-0549-0EF7-FFDD-0CA6A134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832776"/>
            <a:ext cx="8531352" cy="44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9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0D09-88C4-FC24-F418-F9B5EC79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9147-BAA0-69A2-DC54-F81C860D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85396"/>
            <a:ext cx="7323472" cy="14473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Running the script, I was facing issues due to duplicate consumer instance. But the data successfully </a:t>
            </a:r>
            <a:r>
              <a:rPr lang="en-US" dirty="0" err="1">
                <a:latin typeface="+mn-lt"/>
              </a:rPr>
              <a:t>sended</a:t>
            </a:r>
            <a:r>
              <a:rPr lang="en-US" dirty="0">
                <a:latin typeface="+mn-lt"/>
              </a:rPr>
              <a:t> to the AWS S3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74055-3C2B-7953-2D5C-707240F3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1E92E-5753-4F1E-18A9-AD6185DE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798256"/>
            <a:ext cx="8871857" cy="45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5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28DD-515A-EAF8-6EEE-E5FE9297E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95F-CA54-29B5-E051-2D9D9567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85396"/>
            <a:ext cx="7323472" cy="144738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Data Output from </a:t>
            </a:r>
            <a:r>
              <a:rPr lang="en-US" dirty="0" err="1">
                <a:latin typeface="+mn-lt"/>
              </a:rPr>
              <a:t>kafka</a:t>
            </a:r>
            <a:r>
              <a:rPr lang="en-US" dirty="0">
                <a:latin typeface="+mn-lt"/>
              </a:rPr>
              <a:t> and node-red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D79AE-5E8C-D3F3-8BF8-589FFB89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9097A-33F5-F2BE-1F9D-179C034E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810639"/>
            <a:ext cx="8367142" cy="45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418E-B5CB-C7CA-BCDF-B7C4C7A7F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FF5C-9AC2-1A85-7F5C-382AA2F8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85396"/>
            <a:ext cx="7323472" cy="144738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Json Output data from </a:t>
            </a:r>
            <a:r>
              <a:rPr lang="en-US" dirty="0" err="1">
                <a:latin typeface="+mn-lt"/>
              </a:rPr>
              <a:t>kafka</a:t>
            </a:r>
            <a:endParaRPr lang="en-US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E3FCC-1FCF-ED75-2D98-A68E3FFB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09733-6D67-DCE1-CEA5-A3C84A27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622648"/>
            <a:ext cx="8479971" cy="44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2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1D5C-3FBD-19A1-00C0-1ABE5419D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DBFB-834A-D0FB-AFDE-C243B034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For monitoring and security we could use CloudWatch and some 3 services(</a:t>
            </a:r>
            <a:r>
              <a:rPr lang="en-US" sz="2000" dirty="0" err="1">
                <a:latin typeface="+mn-lt"/>
              </a:rPr>
              <a:t>PutBucketEncryption,GetBucketLoggin,GetBucketNotification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958CB-233B-F0C2-651C-750DB89D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D7149-2311-FD30-EA3F-4C84A6B2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900877"/>
            <a:ext cx="8393320" cy="44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64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2E9C82-64B6-4F9A-A148-8AB14CA824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ED9DC7-5694-42C0-9E34-6DDAF90165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0AD0CF-41C9-4CE6-A693-309F7D7F22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{8E677ADD-216C-4558-8DD9-A833842EA7BD}tf56081997_win32</Template>
  <TotalTime>31</TotalTime>
  <Words>145</Words>
  <Application>Microsoft Office PowerPoint</Application>
  <PresentationFormat>Widescreen</PresentationFormat>
  <Paragraphs>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Modern Love</vt:lpstr>
      <vt:lpstr>BohemianVTI</vt:lpstr>
      <vt:lpstr>Part 3: Part 3: System Integration and Cloud Communication</vt:lpstr>
      <vt:lpstr>Register AWS S3 and choose Free Tier</vt:lpstr>
      <vt:lpstr>Consume Kafka topic from Confluent CLI</vt:lpstr>
      <vt:lpstr>Install Dependency Kafka Python $ pip install kafka-python-ng and boto3 for (aws s3)</vt:lpstr>
      <vt:lpstr>Create Script to send kafka, change AWS S3 Config and Kafka Rest based on your own configuration</vt:lpstr>
      <vt:lpstr>Running the script, I was facing issues due to duplicate consumer instance. But the data successfully sended to the AWS S3</vt:lpstr>
      <vt:lpstr>Data Output from kafka and node-red </vt:lpstr>
      <vt:lpstr>Json Output data from kafka</vt:lpstr>
      <vt:lpstr>For monitoring and security we could use CloudWatch and some 3 services(PutBucketEncryption,GetBucketLoggin,GetBucketNotification)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LAPTOP RUMAH</dc:creator>
  <cp:lastModifiedBy>LAPTOP RUMAH</cp:lastModifiedBy>
  <cp:revision>6</cp:revision>
  <dcterms:created xsi:type="dcterms:W3CDTF">2024-11-26T14:56:37Z</dcterms:created>
  <dcterms:modified xsi:type="dcterms:W3CDTF">2024-11-27T13:27:47Z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